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oppins Bold" charset="1" panose="00000800000000000000"/>
      <p:regular r:id="rId16"/>
    </p:embeddedFont>
    <p:embeddedFont>
      <p:font typeface="DM Sans" charset="1" panose="00000000000000000000"/>
      <p:regular r:id="rId17"/>
    </p:embeddedFont>
    <p:embeddedFont>
      <p:font typeface="DM Sans Bold" charset="1" panose="00000000000000000000"/>
      <p:regular r:id="rId18"/>
    </p:embeddedFont>
    <p:embeddedFont>
      <p:font typeface="DM Sans Bold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2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7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14" Target="../media/image10.png" Type="http://schemas.openxmlformats.org/officeDocument/2006/relationships/image"/><Relationship Id="rId15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7.jpe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8.png" Type="http://schemas.openxmlformats.org/officeDocument/2006/relationships/image"/><Relationship Id="rId13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23.jpeg" Type="http://schemas.openxmlformats.org/officeDocument/2006/relationships/image"/><Relationship Id="rId8" Target="../media/image7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24.png" Type="http://schemas.openxmlformats.org/officeDocument/2006/relationships/image"/><Relationship Id="rId8" Target="../media/image12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25.jpeg" Type="http://schemas.openxmlformats.org/officeDocument/2006/relationships/image"/><Relationship Id="rId6" Target="../media/image13.png" Type="http://schemas.openxmlformats.org/officeDocument/2006/relationships/image"/><Relationship Id="rId7" Target="../media/image26.jpe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132337" y="8643602"/>
            <a:ext cx="12306870" cy="849760"/>
          </a:xfrm>
          <a:custGeom>
            <a:avLst/>
            <a:gdLst/>
            <a:ahLst/>
            <a:cxnLst/>
            <a:rect r="r" b="b" t="t" l="l"/>
            <a:pathLst>
              <a:path h="849760" w="12306870">
                <a:moveTo>
                  <a:pt x="0" y="0"/>
                </a:moveTo>
                <a:lnTo>
                  <a:pt x="12306870" y="0"/>
                </a:lnTo>
                <a:lnTo>
                  <a:pt x="12306870" y="849760"/>
                </a:lnTo>
                <a:lnTo>
                  <a:pt x="0" y="849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3015465" y="2051737"/>
            <a:ext cx="16605603" cy="6642241"/>
            <a:chOff x="0" y="0"/>
            <a:chExt cx="6350000" cy="254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55110" r="0" b="-2020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4896712" y="2051737"/>
            <a:ext cx="18486850" cy="6642241"/>
            <a:chOff x="0" y="0"/>
            <a:chExt cx="1131103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3505952"/>
            <a:ext cx="10868707" cy="109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1"/>
              </a:lnSpc>
            </a:pPr>
            <a:r>
              <a:rPr lang="en-US" b="true" sz="8199" spc="-204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F</a:t>
            </a:r>
            <a:r>
              <a:rPr lang="en-US" b="true" sz="8199" spc="-204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ORMAZIONE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885542"/>
            <a:ext cx="11410719" cy="109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62"/>
              </a:lnSpc>
            </a:pPr>
            <a:r>
              <a:rPr lang="en-US" b="true" sz="8200" spc="-205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SCUOLA-LAVO</a:t>
            </a:r>
            <a:r>
              <a:rPr lang="en-US" b="true" sz="8200" spc="-205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RO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166542" y="2378134"/>
            <a:ext cx="3511506" cy="351150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D5D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098165" y="1880885"/>
            <a:ext cx="6983945" cy="698394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5466" r="0" b="-15466"/>
              </a:stretch>
            </a:blipFill>
            <a:ln w="3810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AutoShape 18" id="18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6342353" y="9342549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5"/>
                </a:lnTo>
                <a:lnTo>
                  <a:pt x="0" y="2510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21" id="21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7678048" y="2378134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0" y="0"/>
                </a:moveTo>
                <a:lnTo>
                  <a:pt x="1184875" y="0"/>
                </a:lnTo>
                <a:lnTo>
                  <a:pt x="1184875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Home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5546107" y="1028700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41264" y="8311058"/>
            <a:ext cx="10647022" cy="735151"/>
          </a:xfrm>
          <a:custGeom>
            <a:avLst/>
            <a:gdLst/>
            <a:ahLst/>
            <a:cxnLst/>
            <a:rect r="r" b="b" t="t" l="l"/>
            <a:pathLst>
              <a:path h="735151" w="10647022">
                <a:moveTo>
                  <a:pt x="0" y="0"/>
                </a:moveTo>
                <a:lnTo>
                  <a:pt x="10647022" y="0"/>
                </a:lnTo>
                <a:lnTo>
                  <a:pt x="10647022" y="735152"/>
                </a:lnTo>
                <a:lnTo>
                  <a:pt x="0" y="735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166542" y="2378134"/>
            <a:ext cx="3511506" cy="351150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D5D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739290" y="1985844"/>
            <a:ext cx="16027811" cy="6411124"/>
            <a:chOff x="0" y="0"/>
            <a:chExt cx="6350000" cy="254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5"/>
              <a:stretch>
                <a:fillRect l="0" t="-37656" r="0" b="-3765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3355936" y="1985844"/>
            <a:ext cx="15644457" cy="6411124"/>
            <a:chOff x="0" y="0"/>
            <a:chExt cx="991699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91699" cy="406400"/>
            </a:xfrm>
            <a:custGeom>
              <a:avLst/>
              <a:gdLst/>
              <a:ahLst/>
              <a:cxnLst/>
              <a:rect r="r" b="b" t="t" l="l"/>
              <a:pathLst>
                <a:path h="406400" w="991699">
                  <a:moveTo>
                    <a:pt x="788499" y="0"/>
                  </a:moveTo>
                  <a:cubicBezTo>
                    <a:pt x="900724" y="0"/>
                    <a:pt x="991699" y="90976"/>
                    <a:pt x="991699" y="203200"/>
                  </a:cubicBezTo>
                  <a:cubicBezTo>
                    <a:pt x="991699" y="315424"/>
                    <a:pt x="900724" y="406400"/>
                    <a:pt x="78849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991699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2499907"/>
            <a:ext cx="11421442" cy="2549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8"/>
              </a:lnSpc>
            </a:pPr>
            <a:r>
              <a:rPr lang="en-US" b="true" sz="9228" spc="-230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GRAZIE PER L’ATTENZIONE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9017562" y="1638227"/>
            <a:ext cx="6865160" cy="686516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5466" r="0" b="-15466"/>
              </a:stretch>
            </a:blipFill>
            <a:ln w="3810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1028700" y="7437609"/>
            <a:ext cx="3553547" cy="36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sz="2090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ITT-S.Cannizzaro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6485060"/>
            <a:ext cx="5444423" cy="36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sz="2090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 5Dinf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5528744"/>
            <a:ext cx="3245916" cy="360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sz="2090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Matteo Rubino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143781"/>
            <a:ext cx="3245916" cy="38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 i="true" spc="43">
                <a:solidFill>
                  <a:srgbClr val="F0F0F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Candidato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7052646"/>
            <a:ext cx="3245916" cy="38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 i="true" spc="43">
                <a:solidFill>
                  <a:srgbClr val="F0F0F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Istituto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6097125"/>
            <a:ext cx="3245916" cy="38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b="true" sz="2181" i="true" spc="43">
                <a:solidFill>
                  <a:srgbClr val="F0F0F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Classe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About Us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</a:t>
            </a:r>
          </a:p>
        </p:txBody>
      </p:sp>
      <p:sp>
        <p:nvSpPr>
          <p:cNvPr name="AutoShape 28" id="28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6342353" y="9342549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5"/>
                </a:lnTo>
                <a:lnTo>
                  <a:pt x="0" y="2510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0" id="30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5556176" y="1102118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true" rot="0">
            <a:off x="16666863" y="2934035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1184874" y="2487926"/>
                </a:moveTo>
                <a:lnTo>
                  <a:pt x="0" y="2487926"/>
                </a:lnTo>
                <a:lnTo>
                  <a:pt x="0" y="0"/>
                </a:lnTo>
                <a:lnTo>
                  <a:pt x="1184874" y="0"/>
                </a:lnTo>
                <a:lnTo>
                  <a:pt x="1184874" y="248792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44155" y="8356430"/>
            <a:ext cx="10339253" cy="713901"/>
          </a:xfrm>
          <a:custGeom>
            <a:avLst/>
            <a:gdLst/>
            <a:ahLst/>
            <a:cxnLst/>
            <a:rect r="r" b="b" t="t" l="l"/>
            <a:pathLst>
              <a:path h="713901" w="10339253">
                <a:moveTo>
                  <a:pt x="0" y="0"/>
                </a:moveTo>
                <a:lnTo>
                  <a:pt x="10339252" y="0"/>
                </a:lnTo>
                <a:lnTo>
                  <a:pt x="10339252" y="713900"/>
                </a:lnTo>
                <a:lnTo>
                  <a:pt x="0" y="71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037816" y="2067215"/>
            <a:ext cx="15866844" cy="6346738"/>
            <a:chOff x="0" y="0"/>
            <a:chExt cx="6350000" cy="254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5"/>
              <a:stretch>
                <a:fillRect l="0" t="-113666" r="0" b="-113666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-4835369" y="2067215"/>
            <a:ext cx="17664397" cy="6346738"/>
            <a:chOff x="0" y="0"/>
            <a:chExt cx="1131103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4875452" y="2067215"/>
            <a:ext cx="6346738" cy="634673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25794" r="0" b="-24479"/>
              </a:stretch>
            </a:blipFill>
            <a:ln w="381000" cap="sq">
              <a:solidFill>
                <a:srgbClr val="09408C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3344153" y="3556732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0" y="0"/>
                </a:moveTo>
                <a:lnTo>
                  <a:pt x="1184874" y="0"/>
                </a:lnTo>
                <a:lnTo>
                  <a:pt x="1184874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393767" y="8140158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5"/>
                </a:lnTo>
                <a:lnTo>
                  <a:pt x="0" y="251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flipV="true">
            <a:off x="2612463" y="9474835"/>
            <a:ext cx="13055428" cy="22123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733507"/>
            <a:ext cx="6805974" cy="2584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8"/>
              </a:lnSpc>
            </a:pPr>
            <a:r>
              <a:rPr lang="en-US" sz="2134" spc="42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Du</a:t>
            </a:r>
            <a:r>
              <a:rPr lang="en-US" sz="2134" spc="42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rante il quarto anno, grazie alla permanenza nell’ITS incom accademy, ho sviluppatto, in gruppo con 2 mie compagni, un’applicazione web full stack. Il progetto ci ha consentito di mettere in pratica le competenze acquisite utilizzando diversi linguaggi di programmazione e tecnologie tra cui C#, SQL, JavaScript e React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396832"/>
            <a:ext cx="6309658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CORPUSVIVE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792776" y="1028700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1356" y="8625171"/>
            <a:ext cx="7349569" cy="2434545"/>
          </a:xfrm>
          <a:custGeom>
            <a:avLst/>
            <a:gdLst/>
            <a:ahLst/>
            <a:cxnLst/>
            <a:rect r="r" b="b" t="t" l="l"/>
            <a:pathLst>
              <a:path h="2434545" w="7349569">
                <a:moveTo>
                  <a:pt x="0" y="0"/>
                </a:moveTo>
                <a:lnTo>
                  <a:pt x="7349570" y="0"/>
                </a:lnTo>
                <a:lnTo>
                  <a:pt x="7349570" y="2434545"/>
                </a:lnTo>
                <a:lnTo>
                  <a:pt x="0" y="2434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116380" y="8625171"/>
            <a:ext cx="8432772" cy="874900"/>
          </a:xfrm>
          <a:custGeom>
            <a:avLst/>
            <a:gdLst/>
            <a:ahLst/>
            <a:cxnLst/>
            <a:rect r="r" b="b" t="t" l="l"/>
            <a:pathLst>
              <a:path h="874900" w="8432772">
                <a:moveTo>
                  <a:pt x="0" y="0"/>
                </a:moveTo>
                <a:lnTo>
                  <a:pt x="8432772" y="0"/>
                </a:lnTo>
                <a:lnTo>
                  <a:pt x="8432772" y="874900"/>
                </a:lnTo>
                <a:lnTo>
                  <a:pt x="0" y="87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343486" y="2344781"/>
            <a:ext cx="15866844" cy="6346738"/>
            <a:chOff x="0" y="0"/>
            <a:chExt cx="6350000" cy="254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21914" r="0" b="-20565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9163874" y="2344781"/>
            <a:ext cx="17664397" cy="6346738"/>
            <a:chOff x="0" y="0"/>
            <a:chExt cx="1131103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537782" y="2344781"/>
            <a:ext cx="6718411" cy="2687365"/>
            <a:chOff x="0" y="0"/>
            <a:chExt cx="6350000" cy="254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8"/>
              <a:stretch>
                <a:fillRect l="0" t="-113666" r="0" b="-11366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537782" y="2338858"/>
            <a:ext cx="7496026" cy="2693288"/>
            <a:chOff x="0" y="0"/>
            <a:chExt cx="1131103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004668" y="2558186"/>
            <a:ext cx="2254632" cy="225463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25136" r="0" b="-25136"/>
              </a:stretch>
            </a:blipFill>
            <a:ln w="1905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19" id="19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6666863" y="5634218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0" y="0"/>
                </a:moveTo>
                <a:lnTo>
                  <a:pt x="1184874" y="0"/>
                </a:lnTo>
                <a:lnTo>
                  <a:pt x="1184874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5857919" y="1092106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2" id="22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9144000" y="2292350"/>
            <a:ext cx="4774657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CORPUSVIVE</a:t>
            </a:r>
          </a:p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LE FUNZIONI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44000" y="7236213"/>
            <a:ext cx="35564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Admin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144000" y="5705863"/>
            <a:ext cx="6552141" cy="1167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58597" indent="-179299" lvl="1">
              <a:lnSpc>
                <a:spcPts val="2325"/>
              </a:lnSpc>
              <a:buFont typeface="Arial"/>
              <a:buChar char="•"/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reare un workout personalizzato scegliendo tra gli esercizi disponibili</a:t>
            </a:r>
          </a:p>
          <a:p>
            <a:pPr algn="just" marL="358597" indent="-179299" lvl="1">
              <a:lnSpc>
                <a:spcPts val="2325"/>
              </a:lnSpc>
              <a:buFont typeface="Arial"/>
              <a:buChar char="•"/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Gestire e salvare i propri allenamenti</a:t>
            </a:r>
          </a:p>
          <a:p>
            <a:pPr algn="just">
              <a:lnSpc>
                <a:spcPts val="2325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9144000" y="7848988"/>
            <a:ext cx="6552141" cy="87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58597" indent="-179299" lvl="1">
              <a:lnSpc>
                <a:spcPts val="2325"/>
              </a:lnSpc>
              <a:buFont typeface="Arial"/>
              <a:buChar char="•"/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Aggiungere nuovi esercizi alla piattaforma</a:t>
            </a:r>
          </a:p>
          <a:p>
            <a:pPr algn="just" marL="358597" indent="-179299" lvl="1">
              <a:lnSpc>
                <a:spcPts val="2325"/>
              </a:lnSpc>
              <a:buFont typeface="Arial"/>
              <a:buChar char="•"/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Modificare o eliminare esercizi esistenti</a:t>
            </a:r>
          </a:p>
          <a:p>
            <a:pPr algn="just">
              <a:lnSpc>
                <a:spcPts val="2325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9144000" y="5095875"/>
            <a:ext cx="412480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Ut</a:t>
            </a: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enti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09824" y="1757499"/>
            <a:ext cx="8115300" cy="146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CORP</a:t>
            </a: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USVIVE</a:t>
            </a:r>
          </a:p>
          <a:p>
            <a:pPr algn="l">
              <a:lnSpc>
                <a:spcPts val="3500"/>
              </a:lnSpc>
            </a:pPr>
            <a:r>
              <a:rPr lang="en-US" b="true" sz="2500" spc="-62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 CONTESTO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0959" y="5519776"/>
            <a:ext cx="6232127" cy="646583"/>
          </a:xfrm>
          <a:custGeom>
            <a:avLst/>
            <a:gdLst/>
            <a:ahLst/>
            <a:cxnLst/>
            <a:rect r="r" b="b" t="t" l="l"/>
            <a:pathLst>
              <a:path h="646583" w="6232127">
                <a:moveTo>
                  <a:pt x="0" y="0"/>
                </a:moveTo>
                <a:lnTo>
                  <a:pt x="6232128" y="0"/>
                </a:lnTo>
                <a:lnTo>
                  <a:pt x="6232128" y="646583"/>
                </a:lnTo>
                <a:lnTo>
                  <a:pt x="0" y="646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933311" y="1870732"/>
            <a:ext cx="9349576" cy="3739831"/>
            <a:chOff x="0" y="0"/>
            <a:chExt cx="6350000" cy="254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9478" r="0" b="-34322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992524" y="1870732"/>
            <a:ext cx="10408789" cy="3739831"/>
            <a:chOff x="0" y="0"/>
            <a:chExt cx="1131103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158820" y="8305502"/>
            <a:ext cx="6232127" cy="646583"/>
          </a:xfrm>
          <a:custGeom>
            <a:avLst/>
            <a:gdLst/>
            <a:ahLst/>
            <a:cxnLst/>
            <a:rect r="r" b="b" t="t" l="l"/>
            <a:pathLst>
              <a:path h="646583" w="6232127">
                <a:moveTo>
                  <a:pt x="0" y="0"/>
                </a:moveTo>
                <a:lnTo>
                  <a:pt x="6232127" y="0"/>
                </a:lnTo>
                <a:lnTo>
                  <a:pt x="6232127" y="646583"/>
                </a:lnTo>
                <a:lnTo>
                  <a:pt x="0" y="646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526862" y="4585255"/>
            <a:ext cx="9349576" cy="3739831"/>
            <a:chOff x="0" y="0"/>
            <a:chExt cx="6350000" cy="254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8"/>
              <a:stretch>
                <a:fillRect l="0" t="-15134" r="0" b="-15134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26862" y="4604838"/>
            <a:ext cx="9349576" cy="3700664"/>
            <a:chOff x="0" y="0"/>
            <a:chExt cx="1026753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6753" cy="406400"/>
            </a:xfrm>
            <a:custGeom>
              <a:avLst/>
              <a:gdLst/>
              <a:ahLst/>
              <a:cxnLst/>
              <a:rect r="r" b="b" t="t" l="l"/>
              <a:pathLst>
                <a:path h="406400" w="1026753">
                  <a:moveTo>
                    <a:pt x="823553" y="0"/>
                  </a:moveTo>
                  <a:cubicBezTo>
                    <a:pt x="935777" y="0"/>
                    <a:pt x="1026753" y="90976"/>
                    <a:pt x="1026753" y="203200"/>
                  </a:cubicBezTo>
                  <a:cubicBezTo>
                    <a:pt x="1026753" y="315424"/>
                    <a:pt x="935777" y="406400"/>
                    <a:pt x="8235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2675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150457" y="1870732"/>
            <a:ext cx="2171598" cy="217159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25136" r="0" b="-25136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21" id="21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-10800000">
            <a:off x="7609915" y="8325086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3" id="23"/>
          <p:cNvSpPr/>
          <p:nvPr/>
        </p:nvSpPr>
        <p:spPr>
          <a:xfrm>
            <a:off x="2657589" y="9471762"/>
            <a:ext cx="13010302" cy="3073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-5400000">
            <a:off x="1997303" y="7415061"/>
            <a:ext cx="550720" cy="2487926"/>
          </a:xfrm>
          <a:custGeom>
            <a:avLst/>
            <a:gdLst/>
            <a:ahLst/>
            <a:cxnLst/>
            <a:rect r="r" b="b" t="t" l="l"/>
            <a:pathLst>
              <a:path h="2487926" w="550720">
                <a:moveTo>
                  <a:pt x="0" y="0"/>
                </a:moveTo>
                <a:lnTo>
                  <a:pt x="550720" y="0"/>
                </a:lnTo>
                <a:lnTo>
                  <a:pt x="550720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1515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0800000">
            <a:off x="5857919" y="1090498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8709824" y="3337444"/>
            <a:ext cx="5724579" cy="108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Abbiam</a:t>
            </a: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o svolto il periodo di FORMAZIONE SCUOLA ex PCTO in una sede dell’ ITS incom academy in collaborazione con Reti.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6407545"/>
            <a:ext cx="5724579" cy="180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Du</a:t>
            </a: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rante il periodo di 2 settimane ci hanno fatto creare una web app utilizzando tecnologie, per noi, nuove  insegnateci tramite dei materiali digitali forniteci dal nostro tutor aziendale.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42248" y="8648799"/>
            <a:ext cx="8139895" cy="2696340"/>
          </a:xfrm>
          <a:custGeom>
            <a:avLst/>
            <a:gdLst/>
            <a:ahLst/>
            <a:cxnLst/>
            <a:rect r="r" b="b" t="t" l="l"/>
            <a:pathLst>
              <a:path h="2696340" w="8139895">
                <a:moveTo>
                  <a:pt x="0" y="0"/>
                </a:moveTo>
                <a:lnTo>
                  <a:pt x="8139895" y="0"/>
                </a:lnTo>
                <a:lnTo>
                  <a:pt x="8139895" y="2696340"/>
                </a:lnTo>
                <a:lnTo>
                  <a:pt x="0" y="2696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835126" y="1832503"/>
            <a:ext cx="4267569" cy="1707027"/>
            <a:chOff x="0" y="0"/>
            <a:chExt cx="635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4"/>
              <a:stretch>
                <a:fillRect l="0" t="-113666" r="0" b="-11366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835126" y="1832503"/>
            <a:ext cx="4751041" cy="1707027"/>
            <a:chOff x="0" y="0"/>
            <a:chExt cx="1131103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658067" y="1704869"/>
            <a:ext cx="6365196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LO</a:t>
            </a: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 SVILUPPO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691200" y="8862417"/>
            <a:ext cx="8898928" cy="614450"/>
          </a:xfrm>
          <a:custGeom>
            <a:avLst/>
            <a:gdLst/>
            <a:ahLst/>
            <a:cxnLst/>
            <a:rect r="r" b="b" t="t" l="l"/>
            <a:pathLst>
              <a:path h="614450" w="8898928">
                <a:moveTo>
                  <a:pt x="0" y="0"/>
                </a:moveTo>
                <a:lnTo>
                  <a:pt x="8898928" y="0"/>
                </a:lnTo>
                <a:lnTo>
                  <a:pt x="8898928" y="614449"/>
                </a:lnTo>
                <a:lnTo>
                  <a:pt x="0" y="6144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7571992" y="2176020"/>
            <a:ext cx="16715992" cy="6686397"/>
            <a:chOff x="0" y="0"/>
            <a:chExt cx="6350000" cy="254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8"/>
              <a:stretch>
                <a:fillRect l="0" t="-37115" r="0" b="-3711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9478341" y="2197345"/>
            <a:ext cx="18622341" cy="6690923"/>
            <a:chOff x="0" y="0"/>
            <a:chExt cx="1131103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021940" y="4694385"/>
            <a:ext cx="4368236" cy="436823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  <a:ln w="3810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5038893" y="2033256"/>
            <a:ext cx="1305521" cy="13055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25136" r="0" b="-2513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22" id="22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-5400000">
            <a:off x="16800827" y="5975547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4" id="24"/>
          <p:cNvSpPr/>
          <p:nvPr/>
        </p:nvSpPr>
        <p:spPr>
          <a:xfrm flipV="true">
            <a:off x="2723076" y="9474835"/>
            <a:ext cx="12944815" cy="22123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5" id="25"/>
          <p:cNvSpPr/>
          <p:nvPr/>
        </p:nvSpPr>
        <p:spPr>
          <a:xfrm flipH="false" flipV="false" rot="-10800000">
            <a:off x="5747584" y="1028700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9658067" y="3491906"/>
            <a:ext cx="562310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658067" y="5307857"/>
            <a:ext cx="436836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658067" y="4196607"/>
            <a:ext cx="6732881" cy="899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L</a:t>
            </a: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o sviluppo della web app é durato 2 settimane nelle quali siamo riusciti ad implementare delle funzioni base ed utilizzare diverse tecnologie.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658067" y="6015882"/>
            <a:ext cx="6732881" cy="59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Abb</a:t>
            </a: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iamo utilizzato javascript con react per il frontend ed C# nel backend per comunicare con il nostro database SQLite.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658067" y="7127132"/>
            <a:ext cx="436836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658067" y="7835157"/>
            <a:ext cx="6732881" cy="59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3"/>
              </a:lnSpc>
            </a:pP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La comunicazione tra frontend e backend è gestita tramite file JSON ed una API .NET . La visualizzazioneavviene attraverso vite.</a:t>
            </a:r>
            <a:r>
              <a:rPr lang="en-US" sz="1716" spc="34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17720" y="8823669"/>
            <a:ext cx="8898928" cy="614450"/>
          </a:xfrm>
          <a:custGeom>
            <a:avLst/>
            <a:gdLst/>
            <a:ahLst/>
            <a:cxnLst/>
            <a:rect r="r" b="b" t="t" l="l"/>
            <a:pathLst>
              <a:path h="614450" w="8898928">
                <a:moveTo>
                  <a:pt x="0" y="0"/>
                </a:moveTo>
                <a:lnTo>
                  <a:pt x="8898928" y="0"/>
                </a:lnTo>
                <a:lnTo>
                  <a:pt x="8898928" y="614450"/>
                </a:lnTo>
                <a:lnTo>
                  <a:pt x="0" y="614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6897485" y="2180545"/>
            <a:ext cx="16715992" cy="6686397"/>
            <a:chOff x="0" y="0"/>
            <a:chExt cx="6350000" cy="254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113666" r="0" b="-11366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9037511" y="2180545"/>
            <a:ext cx="18856018" cy="6686397"/>
            <a:chOff x="0" y="0"/>
            <a:chExt cx="1131103" cy="4010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1102" cy="401092"/>
            </a:xfrm>
            <a:custGeom>
              <a:avLst/>
              <a:gdLst/>
              <a:ahLst/>
              <a:cxnLst/>
              <a:rect r="r" b="b" t="t" l="l"/>
              <a:pathLst>
                <a:path h="401092" w="1131102">
                  <a:moveTo>
                    <a:pt x="927902" y="0"/>
                  </a:moveTo>
                  <a:cubicBezTo>
                    <a:pt x="1040127" y="0"/>
                    <a:pt x="1131102" y="89788"/>
                    <a:pt x="1131102" y="200546"/>
                  </a:cubicBezTo>
                  <a:cubicBezTo>
                    <a:pt x="1131102" y="311305"/>
                    <a:pt x="1040127" y="401092"/>
                    <a:pt x="927902" y="401092"/>
                  </a:cubicBezTo>
                  <a:lnTo>
                    <a:pt x="203200" y="401092"/>
                  </a:lnTo>
                  <a:cubicBezTo>
                    <a:pt x="90976" y="401092"/>
                    <a:pt x="0" y="311305"/>
                    <a:pt x="0" y="200546"/>
                  </a:cubicBezTo>
                  <a:cubicBezTo>
                    <a:pt x="0" y="8978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131103" cy="4487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58381" y="1922862"/>
            <a:ext cx="2626152" cy="262615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8996" t="0" r="-38996" b="0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0258381" y="5826593"/>
            <a:ext cx="2626152" cy="262615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37859" t="0" r="-37859" b="0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13808938" y="5826593"/>
            <a:ext cx="2626152" cy="262615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37638" t="0" r="-37638" b="0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3808938" y="1922862"/>
            <a:ext cx="2626152" cy="2626152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38996" t="0" r="-38996" b="0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20" id="20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-10800000">
            <a:off x="5581567" y="1102118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2" id="22"/>
          <p:cNvSpPr/>
          <p:nvPr/>
        </p:nvSpPr>
        <p:spPr>
          <a:xfrm>
            <a:off x="2631744" y="9438119"/>
            <a:ext cx="13036147" cy="36716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7359015" y="2061087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0" y="0"/>
                </a:moveTo>
                <a:lnTo>
                  <a:pt x="1184874" y="0"/>
                </a:lnTo>
                <a:lnTo>
                  <a:pt x="1184874" y="2487927"/>
                </a:lnTo>
                <a:lnTo>
                  <a:pt x="0" y="2487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true" rot="0">
            <a:off x="17259300" y="5964819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1184875" y="2487926"/>
                </a:moveTo>
                <a:lnTo>
                  <a:pt x="0" y="2487926"/>
                </a:lnTo>
                <a:lnTo>
                  <a:pt x="0" y="0"/>
                </a:lnTo>
                <a:lnTo>
                  <a:pt x="1184875" y="0"/>
                </a:lnTo>
                <a:lnTo>
                  <a:pt x="1184875" y="248792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28700" y="2966431"/>
            <a:ext cx="6207307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b="true" sz="5499" spc="-137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ORPUSVIVE</a:t>
            </a:r>
          </a:p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F0F0F0"/>
                </a:solidFill>
                <a:latin typeface="Poppins Bold"/>
                <a:ea typeface="Poppins Bold"/>
                <a:cs typeface="Poppins Bold"/>
                <a:sym typeface="Poppins Bold"/>
              </a:rPr>
              <a:t> FUNZIONI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44000" y="4884131"/>
            <a:ext cx="4631091" cy="38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 spc="46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login page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754370" y="8494825"/>
            <a:ext cx="3410351" cy="38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 spc="46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personal area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164721" y="8494825"/>
            <a:ext cx="3914585" cy="38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 spc="46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all exercises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5682079"/>
            <a:ext cx="5722277" cy="7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g</a:t>
            </a:r>
            <a:r>
              <a:rPr lang="en-US" sz="2076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estione di workout in palestra, chiamata CorpusVive.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164721" y="4884131"/>
            <a:ext cx="3914585" cy="38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338" spc="46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description page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6538557"/>
            <a:ext cx="5722277" cy="1442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076" spc="41">
                <a:solidFill>
                  <a:srgbClr val="F0F0F0"/>
                </a:solidFill>
                <a:latin typeface="DM Sans"/>
                <a:ea typeface="DM Sans"/>
                <a:cs typeface="DM Sans"/>
                <a:sym typeface="DM Sans"/>
              </a:rPr>
              <a:t>l sito permette agli utenti di esplorare esercizi e, una volta effettuato l’accesso, creare il proprio piano di allenamento personalizzato.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1356" y="8625171"/>
            <a:ext cx="7349569" cy="2434545"/>
          </a:xfrm>
          <a:custGeom>
            <a:avLst/>
            <a:gdLst/>
            <a:ahLst/>
            <a:cxnLst/>
            <a:rect r="r" b="b" t="t" l="l"/>
            <a:pathLst>
              <a:path h="2434545" w="7349569">
                <a:moveTo>
                  <a:pt x="0" y="0"/>
                </a:moveTo>
                <a:lnTo>
                  <a:pt x="7349570" y="0"/>
                </a:lnTo>
                <a:lnTo>
                  <a:pt x="7349570" y="2434545"/>
                </a:lnTo>
                <a:lnTo>
                  <a:pt x="0" y="2434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116380" y="8625171"/>
            <a:ext cx="8432772" cy="874900"/>
          </a:xfrm>
          <a:custGeom>
            <a:avLst/>
            <a:gdLst/>
            <a:ahLst/>
            <a:cxnLst/>
            <a:rect r="r" b="b" t="t" l="l"/>
            <a:pathLst>
              <a:path h="874900" w="8432772">
                <a:moveTo>
                  <a:pt x="0" y="0"/>
                </a:moveTo>
                <a:lnTo>
                  <a:pt x="8432772" y="0"/>
                </a:lnTo>
                <a:lnTo>
                  <a:pt x="8432772" y="874900"/>
                </a:lnTo>
                <a:lnTo>
                  <a:pt x="0" y="87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343486" y="2344781"/>
            <a:ext cx="15866844" cy="6346738"/>
            <a:chOff x="0" y="0"/>
            <a:chExt cx="6350000" cy="2540000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6350000" y="1270000"/>
                  </a:moveTo>
                  <a:cubicBezTo>
                    <a:pt x="6350000" y="568960"/>
                    <a:pt x="5781040" y="0"/>
                    <a:pt x="5080000" y="0"/>
                  </a:cubicBezTo>
                  <a:lnTo>
                    <a:pt x="1270000" y="0"/>
                  </a:lnTo>
                  <a:cubicBezTo>
                    <a:pt x="568960" y="0"/>
                    <a:pt x="0" y="568960"/>
                    <a:pt x="0" y="1270000"/>
                  </a:cubicBezTo>
                  <a:cubicBezTo>
                    <a:pt x="0" y="1971040"/>
                    <a:pt x="568960" y="2540000"/>
                    <a:pt x="1270000" y="2540000"/>
                  </a:cubicBezTo>
                  <a:lnTo>
                    <a:pt x="5080000" y="2540000"/>
                  </a:lnTo>
                  <a:cubicBezTo>
                    <a:pt x="5781040" y="2540000"/>
                    <a:pt x="6350000" y="1971040"/>
                    <a:pt x="635000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33281" r="0" b="-3328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9163874" y="2344781"/>
            <a:ext cx="17664397" cy="6346738"/>
            <a:chOff x="0" y="0"/>
            <a:chExt cx="1131103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537782" y="2344781"/>
            <a:ext cx="6718411" cy="2687365"/>
            <a:chOff x="0" y="0"/>
            <a:chExt cx="6350000" cy="254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8"/>
              <a:stretch>
                <a:fillRect l="0" t="-113666" r="0" b="-11366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537782" y="2338858"/>
            <a:ext cx="7496026" cy="2693288"/>
            <a:chOff x="0" y="0"/>
            <a:chExt cx="1131103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6980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004668" y="2558186"/>
            <a:ext cx="2254632" cy="225463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25136" r="0" b="-25136"/>
              </a:stretch>
            </a:blipFill>
            <a:ln w="1905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19" id="19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6666863" y="5634218"/>
            <a:ext cx="1184875" cy="2487926"/>
          </a:xfrm>
          <a:custGeom>
            <a:avLst/>
            <a:gdLst/>
            <a:ahLst/>
            <a:cxnLst/>
            <a:rect r="r" b="b" t="t" l="l"/>
            <a:pathLst>
              <a:path h="2487926" w="1184875">
                <a:moveTo>
                  <a:pt x="0" y="0"/>
                </a:moveTo>
                <a:lnTo>
                  <a:pt x="1184874" y="0"/>
                </a:lnTo>
                <a:lnTo>
                  <a:pt x="1184874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5857919" y="1092106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2" id="22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9144000" y="2292350"/>
            <a:ext cx="4774657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R</a:t>
            </a: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UOLO &amp; MANSIONI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44000" y="7236213"/>
            <a:ext cx="35564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Mansioni svolte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144000" y="5705863"/>
            <a:ext cx="6552141" cy="576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25"/>
              </a:lnSpc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All’int</a:t>
            </a: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erno del gruppo ho ricoperto il ruolo di Sviluppatore Web, occupandomi dello sviluppo e progettazione dell’applicazione.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44000" y="7848988"/>
            <a:ext cx="6552141" cy="576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25"/>
              </a:lnSpc>
            </a:pP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le</a:t>
            </a:r>
            <a:r>
              <a:rPr lang="en-US" sz="1660" spc="33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 mie mansioni principali sono state la programmazione lato frontend e il test del lato backend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144000" y="5095875"/>
            <a:ext cx="412480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4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Ruolo occupato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10264" y="-784977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5" y="0"/>
                </a:lnTo>
                <a:lnTo>
                  <a:pt x="12091105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09824" y="1757499"/>
            <a:ext cx="8115300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HA</a:t>
            </a: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RD SKILLS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20959" y="5519776"/>
            <a:ext cx="6232127" cy="646583"/>
          </a:xfrm>
          <a:custGeom>
            <a:avLst/>
            <a:gdLst/>
            <a:ahLst/>
            <a:cxnLst/>
            <a:rect r="r" b="b" t="t" l="l"/>
            <a:pathLst>
              <a:path h="646583" w="6232127">
                <a:moveTo>
                  <a:pt x="0" y="0"/>
                </a:moveTo>
                <a:lnTo>
                  <a:pt x="6232128" y="0"/>
                </a:lnTo>
                <a:lnTo>
                  <a:pt x="6232128" y="646583"/>
                </a:lnTo>
                <a:lnTo>
                  <a:pt x="0" y="646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933311" y="1870732"/>
            <a:ext cx="9349576" cy="3739831"/>
            <a:chOff x="0" y="0"/>
            <a:chExt cx="6350000" cy="254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-37732" t="-30978" r="0" b="-42047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2992524" y="1870732"/>
            <a:ext cx="10408789" cy="3739831"/>
            <a:chOff x="0" y="0"/>
            <a:chExt cx="1131103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31102" cy="406400"/>
            </a:xfrm>
            <a:custGeom>
              <a:avLst/>
              <a:gdLst/>
              <a:ahLst/>
              <a:cxnLst/>
              <a:rect r="r" b="b" t="t" l="l"/>
              <a:pathLst>
                <a:path h="406400" w="1131102">
                  <a:moveTo>
                    <a:pt x="927902" y="0"/>
                  </a:moveTo>
                  <a:cubicBezTo>
                    <a:pt x="1040127" y="0"/>
                    <a:pt x="1131102" y="90976"/>
                    <a:pt x="1131102" y="203200"/>
                  </a:cubicBezTo>
                  <a:cubicBezTo>
                    <a:pt x="1131102" y="315424"/>
                    <a:pt x="1040127" y="406400"/>
                    <a:pt x="9279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13110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158820" y="8305502"/>
            <a:ext cx="6232127" cy="646583"/>
          </a:xfrm>
          <a:custGeom>
            <a:avLst/>
            <a:gdLst/>
            <a:ahLst/>
            <a:cxnLst/>
            <a:rect r="r" b="b" t="t" l="l"/>
            <a:pathLst>
              <a:path h="646583" w="6232127">
                <a:moveTo>
                  <a:pt x="0" y="0"/>
                </a:moveTo>
                <a:lnTo>
                  <a:pt x="6232127" y="0"/>
                </a:lnTo>
                <a:lnTo>
                  <a:pt x="6232127" y="646583"/>
                </a:lnTo>
                <a:lnTo>
                  <a:pt x="0" y="646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526862" y="4585255"/>
            <a:ext cx="9349576" cy="3739831"/>
            <a:chOff x="0" y="0"/>
            <a:chExt cx="6350000" cy="254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54266" r="-74635" b="-65119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26862" y="4604838"/>
            <a:ext cx="9349576" cy="3700664"/>
            <a:chOff x="0" y="0"/>
            <a:chExt cx="1026753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26753" cy="406400"/>
            </a:xfrm>
            <a:custGeom>
              <a:avLst/>
              <a:gdLst/>
              <a:ahLst/>
              <a:cxnLst/>
              <a:rect r="r" b="b" t="t" l="l"/>
              <a:pathLst>
                <a:path h="406400" w="1026753">
                  <a:moveTo>
                    <a:pt x="823553" y="0"/>
                  </a:moveTo>
                  <a:cubicBezTo>
                    <a:pt x="935777" y="0"/>
                    <a:pt x="1026753" y="90976"/>
                    <a:pt x="1026753" y="203200"/>
                  </a:cubicBezTo>
                  <a:cubicBezTo>
                    <a:pt x="1026753" y="315424"/>
                    <a:pt x="935777" y="406400"/>
                    <a:pt x="8235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026753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150457" y="1870732"/>
            <a:ext cx="2171598" cy="2171598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25000" r="0" b="-25000"/>
              </a:stretch>
            </a:blipFill>
            <a:ln w="190500" cap="sq">
              <a:solidFill>
                <a:srgbClr val="09408C"/>
              </a:solidFill>
              <a:prstDash val="solid"/>
              <a:miter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AutoShape 21" id="21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-10800000">
            <a:off x="7609915" y="8325086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7" y="0"/>
                </a:lnTo>
                <a:lnTo>
                  <a:pt x="916947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3" id="23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4" id="24"/>
          <p:cNvSpPr/>
          <p:nvPr/>
        </p:nvSpPr>
        <p:spPr>
          <a:xfrm flipH="false" flipV="false" rot="-5400000">
            <a:off x="1997303" y="7415061"/>
            <a:ext cx="550720" cy="2487926"/>
          </a:xfrm>
          <a:custGeom>
            <a:avLst/>
            <a:gdLst/>
            <a:ahLst/>
            <a:cxnLst/>
            <a:rect r="r" b="b" t="t" l="l"/>
            <a:pathLst>
              <a:path h="2487926" w="550720">
                <a:moveTo>
                  <a:pt x="0" y="0"/>
                </a:moveTo>
                <a:lnTo>
                  <a:pt x="550720" y="0"/>
                </a:lnTo>
                <a:lnTo>
                  <a:pt x="550720" y="2487926"/>
                </a:lnTo>
                <a:lnTo>
                  <a:pt x="0" y="24879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1515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0800000">
            <a:off x="5857919" y="1090498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8709824" y="2961590"/>
            <a:ext cx="5724579" cy="1442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 acquisito e/o potenziato ha</a:t>
            </a: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rd skills in analisi, progettazione e sviluppo di software con il linguaggio C#, sviluppo di applicazioni e gestione di database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5690668"/>
            <a:ext cx="7465538" cy="984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SOFT</a:t>
            </a: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 SKILL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6894759"/>
            <a:ext cx="5724579" cy="108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6"/>
              </a:lnSpc>
            </a:pP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Nello svolgere le mie mansioni ho acquisito e/o potenziato s</a:t>
            </a:r>
            <a:r>
              <a:rPr lang="en-US" sz="2076" spc="4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oft skills di problem solving, di gestione del tempo, di lavoro in team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41928" y="-784977"/>
            <a:ext cx="8960011" cy="2968004"/>
          </a:xfrm>
          <a:custGeom>
            <a:avLst/>
            <a:gdLst/>
            <a:ahLst/>
            <a:cxnLst/>
            <a:rect r="r" b="b" t="t" l="l"/>
            <a:pathLst>
              <a:path h="2968004" w="8960011">
                <a:moveTo>
                  <a:pt x="0" y="0"/>
                </a:moveTo>
                <a:lnTo>
                  <a:pt x="8960010" y="0"/>
                </a:lnTo>
                <a:lnTo>
                  <a:pt x="8960010" y="2968004"/>
                </a:lnTo>
                <a:lnTo>
                  <a:pt x="0" y="296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91037" y="7339960"/>
            <a:ext cx="12091105" cy="4005179"/>
          </a:xfrm>
          <a:custGeom>
            <a:avLst/>
            <a:gdLst/>
            <a:ahLst/>
            <a:cxnLst/>
            <a:rect r="r" b="b" t="t" l="l"/>
            <a:pathLst>
              <a:path h="4005179" w="12091105">
                <a:moveTo>
                  <a:pt x="0" y="0"/>
                </a:moveTo>
                <a:lnTo>
                  <a:pt x="12091106" y="0"/>
                </a:lnTo>
                <a:lnTo>
                  <a:pt x="12091106" y="4005179"/>
                </a:lnTo>
                <a:lnTo>
                  <a:pt x="0" y="400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64769" y="7985753"/>
            <a:ext cx="8588839" cy="593039"/>
          </a:xfrm>
          <a:custGeom>
            <a:avLst/>
            <a:gdLst/>
            <a:ahLst/>
            <a:cxnLst/>
            <a:rect r="r" b="b" t="t" l="l"/>
            <a:pathLst>
              <a:path h="593039" w="8588839">
                <a:moveTo>
                  <a:pt x="0" y="0"/>
                </a:moveTo>
                <a:lnTo>
                  <a:pt x="8588840" y="0"/>
                </a:lnTo>
                <a:lnTo>
                  <a:pt x="8588840" y="593039"/>
                </a:lnTo>
                <a:lnTo>
                  <a:pt x="0" y="593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2072863"/>
            <a:ext cx="14904739" cy="5961895"/>
            <a:chOff x="0" y="0"/>
            <a:chExt cx="6350000" cy="254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5"/>
              <a:stretch>
                <a:fillRect l="0" t="-22500" r="0" b="-2250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44000" y="2072863"/>
            <a:ext cx="12346540" cy="5961895"/>
            <a:chOff x="0" y="0"/>
            <a:chExt cx="841617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41617" cy="406400"/>
            </a:xfrm>
            <a:custGeom>
              <a:avLst/>
              <a:gdLst/>
              <a:ahLst/>
              <a:cxnLst/>
              <a:rect r="r" b="b" t="t" l="l"/>
              <a:pathLst>
                <a:path h="406400" w="841617">
                  <a:moveTo>
                    <a:pt x="638417" y="0"/>
                  </a:moveTo>
                  <a:cubicBezTo>
                    <a:pt x="750641" y="0"/>
                    <a:pt x="841617" y="90976"/>
                    <a:pt x="841617" y="203200"/>
                  </a:cubicBezTo>
                  <a:cubicBezTo>
                    <a:pt x="841617" y="315424"/>
                    <a:pt x="750641" y="406400"/>
                    <a:pt x="6384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41617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377276" y="9160482"/>
            <a:ext cx="3981913" cy="413123"/>
          </a:xfrm>
          <a:custGeom>
            <a:avLst/>
            <a:gdLst/>
            <a:ahLst/>
            <a:cxnLst/>
            <a:rect r="r" b="b" t="t" l="l"/>
            <a:pathLst>
              <a:path h="413123" w="3981913">
                <a:moveTo>
                  <a:pt x="0" y="0"/>
                </a:moveTo>
                <a:lnTo>
                  <a:pt x="3981913" y="0"/>
                </a:lnTo>
                <a:lnTo>
                  <a:pt x="3981913" y="413123"/>
                </a:lnTo>
                <a:lnTo>
                  <a:pt x="0" y="4131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184027" y="6724512"/>
            <a:ext cx="6306206" cy="2522482"/>
            <a:chOff x="0" y="0"/>
            <a:chExt cx="6350000" cy="254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7"/>
              <a:stretch>
                <a:fillRect l="0" t="-5473" r="0" b="-61088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184027" y="6724512"/>
            <a:ext cx="6306206" cy="2533788"/>
            <a:chOff x="0" y="0"/>
            <a:chExt cx="1011467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11467" cy="406400"/>
            </a:xfrm>
            <a:custGeom>
              <a:avLst/>
              <a:gdLst/>
              <a:ahLst/>
              <a:cxnLst/>
              <a:rect r="r" b="b" t="t" l="l"/>
              <a:pathLst>
                <a:path h="406400" w="1011467">
                  <a:moveTo>
                    <a:pt x="808267" y="0"/>
                  </a:moveTo>
                  <a:cubicBezTo>
                    <a:pt x="920491" y="0"/>
                    <a:pt x="1011467" y="90976"/>
                    <a:pt x="1011467" y="203200"/>
                  </a:cubicBezTo>
                  <a:cubicBezTo>
                    <a:pt x="1011467" y="315424"/>
                    <a:pt x="920491" y="406400"/>
                    <a:pt x="8082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9408C">
                <a:alpha val="19608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011467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36365" y="2030627"/>
            <a:ext cx="5599057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5499" spc="-137">
                <a:solidFill>
                  <a:srgbClr val="09408C"/>
                </a:solidFill>
                <a:latin typeface="Poppins Bold"/>
                <a:ea typeface="Poppins Bold"/>
                <a:cs typeface="Poppins Bold"/>
                <a:sym typeface="Poppins Bold"/>
              </a:rPr>
              <a:t>ORIENTAMENTO FUTURO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28700" y="566009"/>
            <a:ext cx="863623" cy="1072218"/>
          </a:xfrm>
          <a:custGeom>
            <a:avLst/>
            <a:gdLst/>
            <a:ahLst/>
            <a:cxnLst/>
            <a:rect r="r" b="b" t="t" l="l"/>
            <a:pathLst>
              <a:path h="1072218" w="863623">
                <a:moveTo>
                  <a:pt x="0" y="0"/>
                </a:moveTo>
                <a:lnTo>
                  <a:pt x="863623" y="0"/>
                </a:lnTo>
                <a:lnTo>
                  <a:pt x="863623" y="1072218"/>
                </a:lnTo>
                <a:lnTo>
                  <a:pt x="0" y="1072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6627757" y="2183027"/>
            <a:ext cx="1309602" cy="130960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25136" r="0" b="-25136"/>
              </a:stretch>
            </a:blipFill>
            <a:ln w="95250" cap="sq">
              <a:solidFill>
                <a:srgbClr val="09408C"/>
              </a:solidFill>
              <a:prstDash val="solid"/>
              <a:miter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036365" y="6025918"/>
            <a:ext cx="7246947" cy="1841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79"/>
              </a:lnSpc>
            </a:pPr>
            <a:r>
              <a:rPr lang="en-US" sz="2128" spc="42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Questo percorso formativo mi ha aiutato a chiarire quale potrebbe essere il ruolo professionale che potrei svolgere in futuro all’interno di un’azienda, rafforzando il mio interesse per il settore e le mie prospettive lavorative.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237759"/>
            <a:ext cx="7239282" cy="135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975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Le esperienze maturate durante il tirocinio presso l’ITS Incom Academy e Reti mi hanno permesso di comprendere meglio le dinamiche del mondo del lavoro e di acquisire competenze pratiche e teoriche.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92323" y="951305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CorpusViv</a:t>
            </a: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9304449"/>
            <a:ext cx="686233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en-US" sz="1999" spc="39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rpusVive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00523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Home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439419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 b="true">
                <a:solidFill>
                  <a:srgbClr val="09408C"/>
                </a:solidFill>
                <a:latin typeface="DM Sans Bold"/>
                <a:ea typeface="DM Sans Bold"/>
                <a:cs typeface="DM Sans Bold"/>
                <a:sym typeface="DM Sans Bold"/>
              </a:rPr>
              <a:t>About Us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922295" y="877887"/>
            <a:ext cx="267401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spc="50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AutoShape 27" id="27"/>
          <p:cNvSpPr/>
          <p:nvPr/>
        </p:nvSpPr>
        <p:spPr>
          <a:xfrm flipV="true">
            <a:off x="8500539" y="1431216"/>
            <a:ext cx="11085628" cy="1905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7282559" y="8156766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>
            <a:off x="2590340" y="9474835"/>
            <a:ext cx="13077551" cy="0"/>
          </a:xfrm>
          <a:prstGeom prst="line">
            <a:avLst/>
          </a:prstGeom>
          <a:ln cap="rnd" w="19050">
            <a:solidFill>
              <a:srgbClr val="0940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16390947" y="9210675"/>
            <a:ext cx="868353" cy="438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29"/>
              </a:lnSpc>
            </a:pPr>
            <a:r>
              <a:rPr lang="en-US" sz="2592" spc="51">
                <a:solidFill>
                  <a:srgbClr val="09408C"/>
                </a:solidFill>
                <a:latin typeface="DM Sans"/>
                <a:ea typeface="DM Sans"/>
                <a:cs typeface="DM Sans"/>
                <a:sym typeface="DM Sans"/>
              </a:rPr>
              <a:t>Next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5152522" y="913205"/>
            <a:ext cx="916947" cy="251014"/>
          </a:xfrm>
          <a:custGeom>
            <a:avLst/>
            <a:gdLst/>
            <a:ahLst/>
            <a:cxnLst/>
            <a:rect r="r" b="b" t="t" l="l"/>
            <a:pathLst>
              <a:path h="251014" w="916947">
                <a:moveTo>
                  <a:pt x="0" y="0"/>
                </a:moveTo>
                <a:lnTo>
                  <a:pt x="916946" y="0"/>
                </a:lnTo>
                <a:lnTo>
                  <a:pt x="916946" y="251014"/>
                </a:lnTo>
                <a:lnTo>
                  <a:pt x="0" y="2510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DAG9xGH0_hQ</dc:identifier>
  <dcterms:modified xsi:type="dcterms:W3CDTF">2011-08-01T06:04:30Z</dcterms:modified>
  <cp:revision>1</cp:revision>
  <dc:title>Formazione Scuola-Lavoro 4°anno bis</dc:title>
</cp:coreProperties>
</file>